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55A"/>
    <a:srgbClr val="F5F5F5"/>
    <a:srgbClr val="379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96" y="7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A7B91-C4F4-4F6F-BFAB-720280314BC4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ED1F-5EB8-4735-9747-F31A9D3BA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7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8ED1F-5EB8-4735-9747-F31A9D3BAF1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35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8ED1F-5EB8-4735-9747-F31A9D3BAF1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6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B8ED1F-5EB8-4735-9747-F31A9D3BAF1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59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4.png"/><Relationship Id="rId7" Type="http://schemas.openxmlformats.org/officeDocument/2006/relationships/image" Target="../media/image7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3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86.png"/><Relationship Id="rId3" Type="http://schemas.openxmlformats.org/officeDocument/2006/relationships/image" Target="../media/image23.png"/><Relationship Id="rId7" Type="http://schemas.openxmlformats.org/officeDocument/2006/relationships/image" Target="../media/image83.png"/><Relationship Id="rId12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41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89.png"/><Relationship Id="rId12" Type="http://schemas.openxmlformats.org/officeDocument/2006/relationships/image" Target="../media/image9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29.png"/><Relationship Id="rId5" Type="http://schemas.openxmlformats.org/officeDocument/2006/relationships/image" Target="../media/image87.png"/><Relationship Id="rId10" Type="http://schemas.openxmlformats.org/officeDocument/2006/relationships/image" Target="../media/image41.png"/><Relationship Id="rId4" Type="http://schemas.openxmlformats.org/officeDocument/2006/relationships/image" Target="../media/image80.png"/><Relationship Id="rId9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2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4.png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5.png"/><Relationship Id="rId7" Type="http://schemas.openxmlformats.org/officeDocument/2006/relationships/image" Target="../media/image2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97.png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98.png"/><Relationship Id="rId12" Type="http://schemas.openxmlformats.org/officeDocument/2006/relationships/image" Target="../media/image10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4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23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6.png"/><Relationship Id="rId21" Type="http://schemas.openxmlformats.org/officeDocument/2006/relationships/image" Target="../media/image132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24.png"/><Relationship Id="rId16" Type="http://schemas.openxmlformats.org/officeDocument/2006/relationships/image" Target="../media/image128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23.png"/><Relationship Id="rId15" Type="http://schemas.openxmlformats.org/officeDocument/2006/relationships/image" Target="../media/image127.png"/><Relationship Id="rId23" Type="http://schemas.openxmlformats.org/officeDocument/2006/relationships/image" Target="../media/image134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1.png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12" Type="http://schemas.openxmlformats.org/officeDocument/2006/relationships/image" Target="../media/image1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39.png"/><Relationship Id="rId5" Type="http://schemas.openxmlformats.org/officeDocument/2006/relationships/image" Target="../media/image110.png"/><Relationship Id="rId10" Type="http://schemas.openxmlformats.org/officeDocument/2006/relationships/image" Target="../media/image131.png"/><Relationship Id="rId4" Type="http://schemas.openxmlformats.org/officeDocument/2006/relationships/image" Target="../media/image23.png"/><Relationship Id="rId9" Type="http://schemas.openxmlformats.org/officeDocument/2006/relationships/image" Target="../media/image117.png"/><Relationship Id="rId14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24.png"/><Relationship Id="rId21" Type="http://schemas.openxmlformats.org/officeDocument/2006/relationships/image" Target="../media/image151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" Type="http://schemas.openxmlformats.org/officeDocument/2006/relationships/image" Target="../media/image118.png"/><Relationship Id="rId16" Type="http://schemas.openxmlformats.org/officeDocument/2006/relationships/image" Target="../media/image149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6.png"/><Relationship Id="rId5" Type="http://schemas.openxmlformats.org/officeDocument/2006/relationships/image" Target="../media/image117.png"/><Relationship Id="rId15" Type="http://schemas.openxmlformats.org/officeDocument/2006/relationships/image" Target="../media/image128.png"/><Relationship Id="rId23" Type="http://schemas.openxmlformats.org/officeDocument/2006/relationships/image" Target="../media/image153.png"/><Relationship Id="rId10" Type="http://schemas.openxmlformats.org/officeDocument/2006/relationships/image" Target="../media/image145.png"/><Relationship Id="rId19" Type="http://schemas.openxmlformats.org/officeDocument/2006/relationships/image" Target="../media/image110.png"/><Relationship Id="rId4" Type="http://schemas.openxmlformats.org/officeDocument/2006/relationships/image" Target="../media/image143.png"/><Relationship Id="rId9" Type="http://schemas.openxmlformats.org/officeDocument/2006/relationships/image" Target="../media/image122.png"/><Relationship Id="rId14" Type="http://schemas.openxmlformats.org/officeDocument/2006/relationships/image" Target="../media/image148.png"/><Relationship Id="rId22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54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4.png"/><Relationship Id="rId4" Type="http://schemas.openxmlformats.org/officeDocument/2006/relationships/image" Target="../media/image1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4.png"/><Relationship Id="rId7" Type="http://schemas.openxmlformats.org/officeDocument/2006/relationships/image" Target="../media/image15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23.png"/><Relationship Id="rId10" Type="http://schemas.openxmlformats.org/officeDocument/2006/relationships/image" Target="../media/image160.png"/><Relationship Id="rId4" Type="http://schemas.openxmlformats.org/officeDocument/2006/relationships/image" Target="../media/image156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63.png"/><Relationship Id="rId12" Type="http://schemas.openxmlformats.org/officeDocument/2006/relationships/image" Target="../media/image16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29.png"/><Relationship Id="rId5" Type="http://schemas.openxmlformats.org/officeDocument/2006/relationships/image" Target="../media/image161.png"/><Relationship Id="rId15" Type="http://schemas.openxmlformats.org/officeDocument/2006/relationships/image" Target="../media/image167.png"/><Relationship Id="rId10" Type="http://schemas.openxmlformats.org/officeDocument/2006/relationships/image" Target="../media/image41.png"/><Relationship Id="rId4" Type="http://schemas.openxmlformats.org/officeDocument/2006/relationships/image" Target="../media/image160.png"/><Relationship Id="rId9" Type="http://schemas.openxmlformats.org/officeDocument/2006/relationships/image" Target="../media/image164.png"/><Relationship Id="rId14" Type="http://schemas.openxmlformats.org/officeDocument/2006/relationships/image" Target="../media/image1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70.png"/><Relationship Id="rId12" Type="http://schemas.openxmlformats.org/officeDocument/2006/relationships/image" Target="../media/image1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29.png"/><Relationship Id="rId5" Type="http://schemas.openxmlformats.org/officeDocument/2006/relationships/image" Target="../media/image168.png"/><Relationship Id="rId15" Type="http://schemas.openxmlformats.org/officeDocument/2006/relationships/image" Target="../media/image174.png"/><Relationship Id="rId10" Type="http://schemas.openxmlformats.org/officeDocument/2006/relationships/image" Target="../media/image41.png"/><Relationship Id="rId4" Type="http://schemas.openxmlformats.org/officeDocument/2006/relationships/image" Target="../media/image160.png"/><Relationship Id="rId9" Type="http://schemas.openxmlformats.org/officeDocument/2006/relationships/image" Target="../media/image171.png"/><Relationship Id="rId14" Type="http://schemas.openxmlformats.org/officeDocument/2006/relationships/image" Target="../media/image1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77.png"/><Relationship Id="rId12" Type="http://schemas.openxmlformats.org/officeDocument/2006/relationships/image" Target="../media/image17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29.png"/><Relationship Id="rId5" Type="http://schemas.openxmlformats.org/officeDocument/2006/relationships/image" Target="../media/image175.png"/><Relationship Id="rId10" Type="http://schemas.openxmlformats.org/officeDocument/2006/relationships/image" Target="../media/image41.png"/><Relationship Id="rId4" Type="http://schemas.openxmlformats.org/officeDocument/2006/relationships/image" Target="../media/image160.png"/><Relationship Id="rId9" Type="http://schemas.openxmlformats.org/officeDocument/2006/relationships/image" Target="../media/image1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82.png"/><Relationship Id="rId12" Type="http://schemas.openxmlformats.org/officeDocument/2006/relationships/image" Target="../media/image18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29.png"/><Relationship Id="rId5" Type="http://schemas.openxmlformats.org/officeDocument/2006/relationships/image" Target="../media/image180.png"/><Relationship Id="rId10" Type="http://schemas.openxmlformats.org/officeDocument/2006/relationships/image" Target="../media/image41.png"/><Relationship Id="rId4" Type="http://schemas.openxmlformats.org/officeDocument/2006/relationships/image" Target="../media/image160.png"/><Relationship Id="rId9" Type="http://schemas.openxmlformats.org/officeDocument/2006/relationships/image" Target="../media/image1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87.png"/><Relationship Id="rId12" Type="http://schemas.openxmlformats.org/officeDocument/2006/relationships/image" Target="../media/image18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29.png"/><Relationship Id="rId5" Type="http://schemas.openxmlformats.org/officeDocument/2006/relationships/image" Target="../media/image185.png"/><Relationship Id="rId10" Type="http://schemas.openxmlformats.org/officeDocument/2006/relationships/image" Target="../media/image41.png"/><Relationship Id="rId4" Type="http://schemas.openxmlformats.org/officeDocument/2006/relationships/image" Target="../media/image160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192.png"/><Relationship Id="rId12" Type="http://schemas.openxmlformats.org/officeDocument/2006/relationships/image" Target="../media/image19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29.png"/><Relationship Id="rId5" Type="http://schemas.openxmlformats.org/officeDocument/2006/relationships/image" Target="../media/image190.png"/><Relationship Id="rId10" Type="http://schemas.openxmlformats.org/officeDocument/2006/relationships/image" Target="../media/image41.png"/><Relationship Id="rId4" Type="http://schemas.openxmlformats.org/officeDocument/2006/relationships/image" Target="../media/image160.png"/><Relationship Id="rId9" Type="http://schemas.openxmlformats.org/officeDocument/2006/relationships/image" Target="../media/image1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9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4.png"/><Relationship Id="rId4" Type="http://schemas.openxmlformats.org/officeDocument/2006/relationships/image" Target="../media/image1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9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01.png"/><Relationship Id="rId5" Type="http://schemas.openxmlformats.org/officeDocument/2006/relationships/image" Target="../media/image197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41.png"/><Relationship Id="rId3" Type="http://schemas.openxmlformats.org/officeDocument/2006/relationships/image" Target="../media/image203.png"/><Relationship Id="rId7" Type="http://schemas.openxmlformats.org/officeDocument/2006/relationships/image" Target="../media/image205.png"/><Relationship Id="rId12" Type="http://schemas.openxmlformats.org/officeDocument/2006/relationships/image" Target="../media/image209.png"/><Relationship Id="rId17" Type="http://schemas.openxmlformats.org/officeDocument/2006/relationships/image" Target="../media/image213.png"/><Relationship Id="rId2" Type="http://schemas.openxmlformats.org/officeDocument/2006/relationships/image" Target="../media/image202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211.png"/><Relationship Id="rId10" Type="http://schemas.openxmlformats.org/officeDocument/2006/relationships/image" Target="../media/image208.png"/><Relationship Id="rId4" Type="http://schemas.openxmlformats.org/officeDocument/2006/relationships/image" Target="../media/image204.png"/><Relationship Id="rId9" Type="http://schemas.openxmlformats.org/officeDocument/2006/relationships/image" Target="../media/image207.png"/><Relationship Id="rId14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7.png"/><Relationship Id="rId18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05.png"/><Relationship Id="rId12" Type="http://schemas.openxmlformats.org/officeDocument/2006/relationships/image" Target="../media/image41.png"/><Relationship Id="rId17" Type="http://schemas.openxmlformats.org/officeDocument/2006/relationships/image" Target="../media/image222.png"/><Relationship Id="rId2" Type="http://schemas.openxmlformats.org/officeDocument/2006/relationships/image" Target="../media/image214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18.png"/><Relationship Id="rId5" Type="http://schemas.openxmlformats.org/officeDocument/2006/relationships/image" Target="../media/image23.png"/><Relationship Id="rId15" Type="http://schemas.openxmlformats.org/officeDocument/2006/relationships/image" Target="../media/image220.png"/><Relationship Id="rId10" Type="http://schemas.openxmlformats.org/officeDocument/2006/relationships/image" Target="../media/image39.png"/><Relationship Id="rId19" Type="http://schemas.openxmlformats.org/officeDocument/2006/relationships/image" Target="../media/image224.png"/><Relationship Id="rId4" Type="http://schemas.openxmlformats.org/officeDocument/2006/relationships/image" Target="../media/image216.png"/><Relationship Id="rId9" Type="http://schemas.openxmlformats.org/officeDocument/2006/relationships/image" Target="../media/image217.png"/><Relationship Id="rId14" Type="http://schemas.openxmlformats.org/officeDocument/2006/relationships/image" Target="../media/image2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7.png"/><Relationship Id="rId18" Type="http://schemas.openxmlformats.org/officeDocument/2006/relationships/image" Target="../media/image230.png"/><Relationship Id="rId3" Type="http://schemas.openxmlformats.org/officeDocument/2006/relationships/image" Target="../media/image215.png"/><Relationship Id="rId7" Type="http://schemas.openxmlformats.org/officeDocument/2006/relationships/image" Target="../media/image205.png"/><Relationship Id="rId12" Type="http://schemas.openxmlformats.org/officeDocument/2006/relationships/image" Target="../media/image41.png"/><Relationship Id="rId17" Type="http://schemas.openxmlformats.org/officeDocument/2006/relationships/image" Target="../media/image220.png"/><Relationship Id="rId2" Type="http://schemas.openxmlformats.org/officeDocument/2006/relationships/image" Target="../media/image214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27.png"/><Relationship Id="rId5" Type="http://schemas.openxmlformats.org/officeDocument/2006/relationships/image" Target="../media/image23.png"/><Relationship Id="rId15" Type="http://schemas.openxmlformats.org/officeDocument/2006/relationships/image" Target="../media/image229.png"/><Relationship Id="rId10" Type="http://schemas.openxmlformats.org/officeDocument/2006/relationships/image" Target="../media/image39.png"/><Relationship Id="rId4" Type="http://schemas.openxmlformats.org/officeDocument/2006/relationships/image" Target="../media/image225.png"/><Relationship Id="rId9" Type="http://schemas.openxmlformats.org/officeDocument/2006/relationships/image" Target="../media/image226.png"/><Relationship Id="rId14" Type="http://schemas.openxmlformats.org/officeDocument/2006/relationships/image" Target="../media/image2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07.png"/><Relationship Id="rId18" Type="http://schemas.openxmlformats.org/officeDocument/2006/relationships/image" Target="../media/image221.png"/><Relationship Id="rId3" Type="http://schemas.openxmlformats.org/officeDocument/2006/relationships/image" Target="../media/image232.png"/><Relationship Id="rId7" Type="http://schemas.openxmlformats.org/officeDocument/2006/relationships/image" Target="../media/image23.png"/><Relationship Id="rId12" Type="http://schemas.openxmlformats.org/officeDocument/2006/relationships/image" Target="../media/image41.png"/><Relationship Id="rId17" Type="http://schemas.openxmlformats.org/officeDocument/2006/relationships/image" Target="../media/image213.png"/><Relationship Id="rId2" Type="http://schemas.openxmlformats.org/officeDocument/2006/relationships/image" Target="../media/image231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39.png"/><Relationship Id="rId5" Type="http://schemas.openxmlformats.org/officeDocument/2006/relationships/image" Target="../media/image234.png"/><Relationship Id="rId15" Type="http://schemas.openxmlformats.org/officeDocument/2006/relationships/image" Target="../media/image237.png"/><Relationship Id="rId10" Type="http://schemas.openxmlformats.org/officeDocument/2006/relationships/image" Target="../media/image206.png"/><Relationship Id="rId19" Type="http://schemas.openxmlformats.org/officeDocument/2006/relationships/image" Target="../media/image222.png"/><Relationship Id="rId4" Type="http://schemas.openxmlformats.org/officeDocument/2006/relationships/image" Target="../media/image233.png"/><Relationship Id="rId9" Type="http://schemas.openxmlformats.org/officeDocument/2006/relationships/image" Target="../media/image205.png"/><Relationship Id="rId14" Type="http://schemas.openxmlformats.org/officeDocument/2006/relationships/image" Target="../media/image2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7.png"/><Relationship Id="rId3" Type="http://schemas.openxmlformats.org/officeDocument/2006/relationships/image" Target="../media/image239.png"/><Relationship Id="rId7" Type="http://schemas.openxmlformats.org/officeDocument/2006/relationships/image" Target="../media/image205.png"/><Relationship Id="rId12" Type="http://schemas.openxmlformats.org/officeDocument/2006/relationships/image" Target="../media/image4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42.png"/><Relationship Id="rId5" Type="http://schemas.openxmlformats.org/officeDocument/2006/relationships/image" Target="../media/image23.png"/><Relationship Id="rId15" Type="http://schemas.openxmlformats.org/officeDocument/2006/relationships/image" Target="../media/image244.png"/><Relationship Id="rId10" Type="http://schemas.openxmlformats.org/officeDocument/2006/relationships/image" Target="../media/image39.png"/><Relationship Id="rId4" Type="http://schemas.openxmlformats.org/officeDocument/2006/relationships/image" Target="../media/image240.png"/><Relationship Id="rId9" Type="http://schemas.openxmlformats.org/officeDocument/2006/relationships/image" Target="../media/image241.png"/><Relationship Id="rId14" Type="http://schemas.openxmlformats.org/officeDocument/2006/relationships/image" Target="../media/image2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7.png"/><Relationship Id="rId3" Type="http://schemas.openxmlformats.org/officeDocument/2006/relationships/image" Target="../media/image239.png"/><Relationship Id="rId7" Type="http://schemas.openxmlformats.org/officeDocument/2006/relationships/image" Target="../media/image205.png"/><Relationship Id="rId12" Type="http://schemas.openxmlformats.org/officeDocument/2006/relationships/image" Target="../media/image247.png"/><Relationship Id="rId2" Type="http://schemas.openxmlformats.org/officeDocument/2006/relationships/image" Target="../media/image238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249.png"/><Relationship Id="rId10" Type="http://schemas.openxmlformats.org/officeDocument/2006/relationships/image" Target="../media/image246.png"/><Relationship Id="rId4" Type="http://schemas.openxmlformats.org/officeDocument/2006/relationships/image" Target="../media/image245.png"/><Relationship Id="rId9" Type="http://schemas.openxmlformats.org/officeDocument/2006/relationships/image" Target="../media/image39.png"/><Relationship Id="rId14" Type="http://schemas.openxmlformats.org/officeDocument/2006/relationships/image" Target="../media/image2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7.png"/><Relationship Id="rId3" Type="http://schemas.openxmlformats.org/officeDocument/2006/relationships/image" Target="../media/image252.png"/><Relationship Id="rId7" Type="http://schemas.openxmlformats.org/officeDocument/2006/relationships/image" Target="../media/image205.png"/><Relationship Id="rId12" Type="http://schemas.openxmlformats.org/officeDocument/2006/relationships/image" Target="../media/image255.png"/><Relationship Id="rId2" Type="http://schemas.openxmlformats.org/officeDocument/2006/relationships/image" Target="../media/image251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257.png"/><Relationship Id="rId10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39.png"/><Relationship Id="rId14" Type="http://schemas.openxmlformats.org/officeDocument/2006/relationships/image" Target="../media/image2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63.png"/><Relationship Id="rId3" Type="http://schemas.openxmlformats.org/officeDocument/2006/relationships/image" Target="../media/image259.png"/><Relationship Id="rId7" Type="http://schemas.openxmlformats.org/officeDocument/2006/relationships/image" Target="../media/image205.png"/><Relationship Id="rId12" Type="http://schemas.openxmlformats.org/officeDocument/2006/relationships/image" Target="../media/image262.png"/><Relationship Id="rId17" Type="http://schemas.openxmlformats.org/officeDocument/2006/relationships/image" Target="../media/image221.png"/><Relationship Id="rId2" Type="http://schemas.openxmlformats.org/officeDocument/2006/relationships/image" Target="../media/image258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264.jpg"/><Relationship Id="rId10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39.png"/><Relationship Id="rId14" Type="http://schemas.openxmlformats.org/officeDocument/2006/relationships/image" Target="../media/image2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68.png"/><Relationship Id="rId18" Type="http://schemas.openxmlformats.org/officeDocument/2006/relationships/image" Target="../media/image271.png"/><Relationship Id="rId3" Type="http://schemas.openxmlformats.org/officeDocument/2006/relationships/image" Target="../media/image258.png"/><Relationship Id="rId7" Type="http://schemas.openxmlformats.org/officeDocument/2006/relationships/image" Target="../media/image24.png"/><Relationship Id="rId12" Type="http://schemas.openxmlformats.org/officeDocument/2006/relationships/image" Target="../media/image41.png"/><Relationship Id="rId17" Type="http://schemas.openxmlformats.org/officeDocument/2006/relationships/image" Target="../media/image27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7.png"/><Relationship Id="rId5" Type="http://schemas.openxmlformats.org/officeDocument/2006/relationships/image" Target="../media/image266.png"/><Relationship Id="rId15" Type="http://schemas.openxmlformats.org/officeDocument/2006/relationships/image" Target="../media/image269.jpg"/><Relationship Id="rId10" Type="http://schemas.openxmlformats.org/officeDocument/2006/relationships/image" Target="../media/image39.png"/><Relationship Id="rId4" Type="http://schemas.openxmlformats.org/officeDocument/2006/relationships/image" Target="../media/image259.png"/><Relationship Id="rId9" Type="http://schemas.openxmlformats.org/officeDocument/2006/relationships/image" Target="../media/image206.png"/><Relationship Id="rId14" Type="http://schemas.openxmlformats.org/officeDocument/2006/relationships/image" Target="../media/image2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7.png"/><Relationship Id="rId3" Type="http://schemas.openxmlformats.org/officeDocument/2006/relationships/image" Target="../media/image273.png"/><Relationship Id="rId7" Type="http://schemas.openxmlformats.org/officeDocument/2006/relationships/image" Target="../media/image205.png"/><Relationship Id="rId12" Type="http://schemas.openxmlformats.org/officeDocument/2006/relationships/image" Target="../media/image276.png"/><Relationship Id="rId17" Type="http://schemas.openxmlformats.org/officeDocument/2006/relationships/image" Target="../media/image279.png"/><Relationship Id="rId2" Type="http://schemas.openxmlformats.org/officeDocument/2006/relationships/image" Target="../media/image272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278.png"/><Relationship Id="rId10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39.png"/><Relationship Id="rId14" Type="http://schemas.openxmlformats.org/officeDocument/2006/relationships/image" Target="../media/image2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12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83.png"/><Relationship Id="rId18" Type="http://schemas.openxmlformats.org/officeDocument/2006/relationships/image" Target="../media/image287.png"/><Relationship Id="rId3" Type="http://schemas.openxmlformats.org/officeDocument/2006/relationships/image" Target="../media/image273.png"/><Relationship Id="rId7" Type="http://schemas.openxmlformats.org/officeDocument/2006/relationships/image" Target="../media/image205.png"/><Relationship Id="rId12" Type="http://schemas.openxmlformats.org/officeDocument/2006/relationships/image" Target="../media/image282.png"/><Relationship Id="rId17" Type="http://schemas.openxmlformats.org/officeDocument/2006/relationships/image" Target="../media/image286.png"/><Relationship Id="rId2" Type="http://schemas.openxmlformats.org/officeDocument/2006/relationships/image" Target="../media/image272.png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284.png"/><Relationship Id="rId10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39.png"/><Relationship Id="rId14" Type="http://schemas.openxmlformats.org/officeDocument/2006/relationships/image" Target="../media/image20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88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4.png"/><Relationship Id="rId4" Type="http://schemas.openxmlformats.org/officeDocument/2006/relationships/image" Target="../media/image2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90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4.png"/><Relationship Id="rId10" Type="http://schemas.openxmlformats.org/officeDocument/2006/relationships/image" Target="../media/image294.png"/><Relationship Id="rId4" Type="http://schemas.openxmlformats.org/officeDocument/2006/relationships/image" Target="../media/image291.png"/><Relationship Id="rId9" Type="http://schemas.openxmlformats.org/officeDocument/2006/relationships/image" Target="../media/image29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2.png"/><Relationship Id="rId5" Type="http://schemas.openxmlformats.org/officeDocument/2006/relationships/image" Target="../media/image296.png"/><Relationship Id="rId10" Type="http://schemas.openxmlformats.org/officeDocument/2006/relationships/image" Target="../media/image299.png"/><Relationship Id="rId4" Type="http://schemas.openxmlformats.org/officeDocument/2006/relationships/image" Target="../media/image29.png"/><Relationship Id="rId9" Type="http://schemas.openxmlformats.org/officeDocument/2006/relationships/image" Target="../media/image2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image" Target="../media/image24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1.png"/><Relationship Id="rId5" Type="http://schemas.openxmlformats.org/officeDocument/2006/relationships/image" Target="../media/image23.png"/><Relationship Id="rId10" Type="http://schemas.openxmlformats.org/officeDocument/2006/relationships/image" Target="../media/image39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4.png"/><Relationship Id="rId7" Type="http://schemas.openxmlformats.org/officeDocument/2006/relationships/image" Target="../media/image2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5172" y="4179366"/>
            <a:ext cx="14447619" cy="4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4327" y="764636"/>
            <a:ext cx="3952381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03240" y="8311720"/>
            <a:ext cx="847619" cy="6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57143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0"/>
            <a:ext cx="4371429" cy="46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3808" y="5279924"/>
            <a:ext cx="7333333" cy="18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914512"/>
            <a:ext cx="10495238" cy="7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1895238" cy="361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3792" cy="164571"/>
            <a:chOff x="-838095" y="9460571"/>
            <a:chExt cx="1733379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3792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29" y="9787048"/>
            <a:ext cx="1895238" cy="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305" y="1323131"/>
            <a:ext cx="1847619" cy="14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0" y="2595125"/>
            <a:ext cx="3352381" cy="7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392" y="5344706"/>
            <a:ext cx="11971429" cy="5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6654" y="4305350"/>
            <a:ext cx="1171429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6392" y="7639553"/>
            <a:ext cx="10828571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6654" y="6600202"/>
            <a:ext cx="1304762" cy="1380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03240" y="8311716"/>
            <a:ext cx="809524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7831" y="3376541"/>
            <a:ext cx="12064854" cy="1464751"/>
            <a:chOff x="4687831" y="3376541"/>
            <a:chExt cx="12064854" cy="14647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87831" y="3376541"/>
              <a:ext cx="12064854" cy="1464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3792" cy="164571"/>
            <a:chOff x="-838095" y="9460571"/>
            <a:chExt cx="1733379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3792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29" y="9787048"/>
            <a:ext cx="1895238" cy="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0112" y="1323131"/>
            <a:ext cx="3200000" cy="14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5896" y="2614173"/>
            <a:ext cx="21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5796" y="4851801"/>
            <a:ext cx="11971429" cy="5333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750" y="3856558"/>
            <a:ext cx="1171429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488" y="7190762"/>
            <a:ext cx="11390476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4750" y="6151410"/>
            <a:ext cx="1304762" cy="1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03240" y="8311716"/>
            <a:ext cx="847619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8571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8974" y="3302222"/>
            <a:ext cx="13447619" cy="39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7211" y="2734002"/>
            <a:ext cx="752757" cy="703828"/>
            <a:chOff x="2277211" y="2734002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77211" y="2734002"/>
              <a:ext cx="752757" cy="70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85658" y="6495970"/>
            <a:ext cx="752757" cy="703828"/>
            <a:chOff x="13585658" y="6495970"/>
            <a:chExt cx="752757" cy="7038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3585658" y="6495970"/>
              <a:ext cx="752757" cy="7038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87048"/>
            <a:ext cx="1895238" cy="3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4" y="1684079"/>
            <a:ext cx="4638095" cy="46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0724" y="5279924"/>
            <a:ext cx="11676190" cy="18857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12"/>
            <a:ext cx="9342857" cy="7428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19" y="8311715"/>
            <a:ext cx="828571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620"/>
            <a:ext cx="885714" cy="12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63" y="9704477"/>
            <a:ext cx="2990476" cy="361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04722" y="6005483"/>
            <a:ext cx="8779044" cy="124275"/>
            <a:chOff x="13004722" y="6005483"/>
            <a:chExt cx="8779044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004722" y="6005483"/>
              <a:ext cx="8779044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658813"/>
            <a:ext cx="857143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911" y="1039969"/>
            <a:ext cx="5285714" cy="14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166" y="2081119"/>
            <a:ext cx="2942857" cy="4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6693" y="7065396"/>
            <a:ext cx="12219048" cy="10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9429" y="9621906"/>
            <a:ext cx="2990476" cy="3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6693" y="8318346"/>
            <a:ext cx="10676190" cy="1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83657" y="3076962"/>
            <a:ext cx="13486491" cy="3270474"/>
            <a:chOff x="2083657" y="3076962"/>
            <a:chExt cx="13486491" cy="32704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3657" y="3076962"/>
              <a:ext cx="13486491" cy="32704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3657" y="5131900"/>
            <a:ext cx="13486491" cy="621844"/>
            <a:chOff x="2083657" y="5131900"/>
            <a:chExt cx="13486491" cy="621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3657" y="5131900"/>
              <a:ext cx="13486491" cy="6218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33433" y="5219774"/>
            <a:ext cx="1356363" cy="427164"/>
            <a:chOff x="7133433" y="5219774"/>
            <a:chExt cx="1356363" cy="4271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3433" y="5219774"/>
              <a:ext cx="1356363" cy="427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73098" y="5219774"/>
            <a:ext cx="1187384" cy="427164"/>
            <a:chOff x="11473098" y="5219774"/>
            <a:chExt cx="1187384" cy="4271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73098" y="5219774"/>
              <a:ext cx="1187384" cy="427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57143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629" y="9704477"/>
            <a:ext cx="1495238" cy="3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9615" y="1323131"/>
            <a:ext cx="9047619" cy="14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6049" y="2622897"/>
            <a:ext cx="4514286" cy="771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8296" y="4838700"/>
            <a:ext cx="9857143" cy="39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60176" y="1344761"/>
            <a:ext cx="2813796" cy="124275"/>
            <a:chOff x="14660176" y="1344761"/>
            <a:chExt cx="2813796" cy="1242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4660176" y="1344761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19048" y="2403924"/>
            <a:ext cx="8126116" cy="1300179"/>
            <a:chOff x="9019048" y="2403924"/>
            <a:chExt cx="8126116" cy="13001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19048" y="2403924"/>
              <a:ext cx="8126116" cy="13001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32820" y="3770154"/>
            <a:ext cx="3907098" cy="6086726"/>
            <a:chOff x="12832820" y="3770154"/>
            <a:chExt cx="3907098" cy="60867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2820" y="3770154"/>
              <a:ext cx="3907098" cy="6086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8095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8680" y="3688222"/>
            <a:ext cx="4909205" cy="4909205"/>
            <a:chOff x="4438680" y="3688222"/>
            <a:chExt cx="4909205" cy="49092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8680" y="3688222"/>
              <a:ext cx="4909205" cy="49092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08867" y="3688222"/>
            <a:ext cx="4909205" cy="4909205"/>
            <a:chOff x="7308867" y="3688222"/>
            <a:chExt cx="4909205" cy="49092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8867" y="3688222"/>
              <a:ext cx="4909205" cy="49092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710" y="1323131"/>
            <a:ext cx="3466667" cy="14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68307" y="1771772"/>
            <a:ext cx="3142857" cy="7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17715" y="4635729"/>
            <a:ext cx="1212227" cy="200925"/>
            <a:chOff x="3717715" y="4635729"/>
            <a:chExt cx="1212227" cy="2009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717715" y="4635729"/>
              <a:ext cx="1212227" cy="200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89905" y="4630411"/>
            <a:ext cx="1401369" cy="200925"/>
            <a:chOff x="11689905" y="4630411"/>
            <a:chExt cx="1401369" cy="2009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9905" y="4630411"/>
              <a:ext cx="1401369" cy="20092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32171" y="4470253"/>
            <a:ext cx="1828571" cy="523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84423" y="6089791"/>
            <a:ext cx="1333333" cy="6285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56303" y="4541757"/>
            <a:ext cx="1942857" cy="5238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00650" y="5318404"/>
            <a:ext cx="1123810" cy="10952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76909" y="6089791"/>
            <a:ext cx="1695238" cy="6285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38340" y="5067455"/>
            <a:ext cx="1190476" cy="1095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41682" y="4910107"/>
            <a:ext cx="2161905" cy="22000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52309" y="4942773"/>
            <a:ext cx="2161905" cy="1971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1629" y="9704477"/>
            <a:ext cx="1495238" cy="3619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31962" y="5159994"/>
            <a:ext cx="1171429" cy="1095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06722" y="6089796"/>
            <a:ext cx="1695238" cy="6285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6392" y="2712639"/>
            <a:ext cx="13571429" cy="10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57143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1629" y="9704477"/>
            <a:ext cx="1495238" cy="361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615" y="597542"/>
            <a:ext cx="3228571" cy="14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6049" y="1634737"/>
            <a:ext cx="2590476" cy="7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8445" y="4951781"/>
            <a:ext cx="14095238" cy="1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05207" y="2678406"/>
            <a:ext cx="11133333" cy="18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07324" y="2602410"/>
            <a:ext cx="11079423" cy="1862973"/>
            <a:chOff x="2607324" y="2602410"/>
            <a:chExt cx="11079423" cy="18629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7324" y="2602410"/>
              <a:ext cx="11079423" cy="186297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05198" y="6349789"/>
            <a:ext cx="7123810" cy="236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54894" y="6294302"/>
            <a:ext cx="7327371" cy="2436042"/>
            <a:chOff x="4454894" y="6294302"/>
            <a:chExt cx="7327371" cy="24360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4894" y="6294302"/>
              <a:ext cx="7327371" cy="2436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3176" y="3595407"/>
            <a:ext cx="4909205" cy="4909205"/>
            <a:chOff x="3613176" y="3595407"/>
            <a:chExt cx="4909205" cy="4909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3176" y="3595407"/>
              <a:ext cx="4909205" cy="4909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57143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83363" y="3595407"/>
            <a:ext cx="4909205" cy="4909205"/>
            <a:chOff x="6483363" y="3595407"/>
            <a:chExt cx="4909205" cy="49092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3363" y="3595407"/>
              <a:ext cx="4909205" cy="49092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710" y="1323131"/>
            <a:ext cx="2542857" cy="14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92211" y="4542914"/>
            <a:ext cx="1212227" cy="200925"/>
            <a:chOff x="2892211" y="4542914"/>
            <a:chExt cx="1212227" cy="200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892211" y="4542914"/>
              <a:ext cx="1212227" cy="200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64401" y="4537595"/>
            <a:ext cx="1401369" cy="200925"/>
            <a:chOff x="10864401" y="4537595"/>
            <a:chExt cx="1401369" cy="2009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4401" y="4537595"/>
              <a:ext cx="1401369" cy="2009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66902" y="4169274"/>
            <a:ext cx="1761905" cy="8952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8920" y="5996979"/>
            <a:ext cx="1838095" cy="6285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0225" y="4422634"/>
            <a:ext cx="1942857" cy="5238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75146" y="5225589"/>
            <a:ext cx="1123810" cy="1095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36562" y="5681836"/>
            <a:ext cx="1619048" cy="6285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12836" y="4974640"/>
            <a:ext cx="1190476" cy="10952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96668" y="5006230"/>
            <a:ext cx="3276190" cy="3009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6115" y="4860401"/>
            <a:ext cx="1438095" cy="14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1629" y="9704477"/>
            <a:ext cx="1495238" cy="361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52280" y="5067178"/>
            <a:ext cx="1171429" cy="10952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48338" y="5778312"/>
            <a:ext cx="1485714" cy="6285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6392" y="2682955"/>
            <a:ext cx="12066667" cy="523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20894" y="8449545"/>
            <a:ext cx="1212227" cy="200925"/>
            <a:chOff x="6920894" y="8449545"/>
            <a:chExt cx="1212227" cy="2009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920894" y="8449545"/>
              <a:ext cx="1212227" cy="2009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36597" y="8955197"/>
            <a:ext cx="1401369" cy="200925"/>
            <a:chOff x="7536597" y="8955197"/>
            <a:chExt cx="1401369" cy="20092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6597" y="8955197"/>
              <a:ext cx="1401369" cy="20092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94157" y="8832966"/>
            <a:ext cx="7171429" cy="5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6061" y="54029"/>
            <a:ext cx="2742857" cy="21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0826" y="1865282"/>
            <a:ext cx="1200000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3300" y="2908522"/>
            <a:ext cx="3380952" cy="7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84379" y="3572076"/>
            <a:ext cx="3190476" cy="495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46296" y="1869783"/>
            <a:ext cx="1333333" cy="13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96326" y="2847883"/>
            <a:ext cx="4200000" cy="7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09167" y="3576578"/>
            <a:ext cx="5104762" cy="4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0826" y="4071931"/>
            <a:ext cx="1295238" cy="13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60862" y="5144854"/>
            <a:ext cx="2828571" cy="7238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84379" y="5743139"/>
            <a:ext cx="3838095" cy="8666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54669" y="4095143"/>
            <a:ext cx="1314286" cy="13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10685" y="5238452"/>
            <a:ext cx="2095238" cy="723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37700" y="5766352"/>
            <a:ext cx="3533333" cy="4952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3581" y="445620"/>
            <a:ext cx="885714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20105" y="9793531"/>
            <a:ext cx="3495238" cy="3619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74369" y="6594664"/>
            <a:ext cx="1361905" cy="13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26853" y="7667587"/>
            <a:ext cx="2085714" cy="7238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47932" y="8265872"/>
            <a:ext cx="3057143" cy="4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85714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8942" y="3683340"/>
            <a:ext cx="12819048" cy="28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8170" y="3467033"/>
            <a:ext cx="752757" cy="703828"/>
            <a:chOff x="1688170" y="3467033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88170" y="3467033"/>
              <a:ext cx="752757" cy="70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22890" y="6108338"/>
            <a:ext cx="752757" cy="703828"/>
            <a:chOff x="14022890" y="6108338"/>
            <a:chExt cx="752757" cy="7038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4022890" y="6108338"/>
              <a:ext cx="752757" cy="7038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27715"/>
            <a:ext cx="1495238" cy="3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86287" y="8325487"/>
            <a:ext cx="838095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3" y="1684078"/>
            <a:ext cx="4580952" cy="46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0115" y="5279924"/>
            <a:ext cx="5409524" cy="18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914512"/>
            <a:ext cx="4266667" cy="7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1504762" cy="3619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3792" cy="164571"/>
            <a:chOff x="-838095" y="9460571"/>
            <a:chExt cx="1733379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3792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29" y="9787048"/>
            <a:ext cx="1504762" cy="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570" y="1242609"/>
            <a:ext cx="5561905" cy="14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311" y="2514602"/>
            <a:ext cx="6733333" cy="7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6944" y="5774763"/>
            <a:ext cx="14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7211" y="4735407"/>
            <a:ext cx="1171429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353" y="7932963"/>
            <a:ext cx="13514286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8621" y="6893607"/>
            <a:ext cx="1304762" cy="1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03239" y="8311716"/>
            <a:ext cx="876190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0758" y="3439249"/>
            <a:ext cx="13866667" cy="10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7113" y="6608631"/>
            <a:ext cx="1256864" cy="1310257"/>
            <a:chOff x="587113" y="6608631"/>
            <a:chExt cx="1256864" cy="13102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113" y="6608631"/>
              <a:ext cx="1256864" cy="13102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3792" cy="164571"/>
            <a:chOff x="-838095" y="9460571"/>
            <a:chExt cx="1733379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3792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29" y="9787048"/>
            <a:ext cx="1504762" cy="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6109" y="1323131"/>
            <a:ext cx="9666667" cy="14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0" y="2595125"/>
            <a:ext cx="4866667" cy="7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392" y="6377287"/>
            <a:ext cx="14000000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1082" y="3389997"/>
            <a:ext cx="1171429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049" y="4385239"/>
            <a:ext cx="13638095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6655" y="5382050"/>
            <a:ext cx="1304762" cy="1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03239" y="8311716"/>
            <a:ext cx="857143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6392" y="8336639"/>
            <a:ext cx="12504762" cy="523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6655" y="7341407"/>
            <a:ext cx="1276190" cy="13809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3792" cy="164571"/>
            <a:chOff x="-838095" y="9460571"/>
            <a:chExt cx="1733379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3792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29" y="9787048"/>
            <a:ext cx="1504762" cy="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6109" y="1323131"/>
            <a:ext cx="9380952" cy="14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910" y="2526278"/>
            <a:ext cx="4380952" cy="7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392" y="4983630"/>
            <a:ext cx="13942857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6654" y="3988390"/>
            <a:ext cx="1171429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6392" y="7412753"/>
            <a:ext cx="13685714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6655" y="6373403"/>
            <a:ext cx="1304762" cy="1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26097" y="8311716"/>
            <a:ext cx="638095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3792" cy="164571"/>
            <a:chOff x="-838095" y="9460571"/>
            <a:chExt cx="1733379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3792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29" y="9787048"/>
            <a:ext cx="1504762" cy="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6109" y="1323131"/>
            <a:ext cx="9342857" cy="14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0" y="2595125"/>
            <a:ext cx="4809524" cy="7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125" y="4696468"/>
            <a:ext cx="12523810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750" y="3672807"/>
            <a:ext cx="1171429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5896" y="7181944"/>
            <a:ext cx="13190476" cy="5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6159" y="6142589"/>
            <a:ext cx="1304762" cy="1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03239" y="8311716"/>
            <a:ext cx="885714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3792" cy="164571"/>
            <a:chOff x="-838095" y="9460571"/>
            <a:chExt cx="1733379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3792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29" y="9787048"/>
            <a:ext cx="1504762" cy="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6109" y="1323131"/>
            <a:ext cx="9361905" cy="14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4144" y="2567587"/>
            <a:ext cx="6885714" cy="7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125" y="4696468"/>
            <a:ext cx="12380952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750" y="3672807"/>
            <a:ext cx="1171429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5896" y="7181944"/>
            <a:ext cx="13371429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6159" y="6142589"/>
            <a:ext cx="1304762" cy="1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03239" y="8311716"/>
            <a:ext cx="885714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3792" cy="164571"/>
            <a:chOff x="-838095" y="9460571"/>
            <a:chExt cx="1733379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3792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29" y="9787048"/>
            <a:ext cx="1504762" cy="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6109" y="1323131"/>
            <a:ext cx="9409524" cy="14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629" y="2583977"/>
            <a:ext cx="4400000" cy="7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125" y="4696468"/>
            <a:ext cx="12666667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750" y="3672807"/>
            <a:ext cx="1171429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5896" y="7137830"/>
            <a:ext cx="13152381" cy="5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6159" y="6142589"/>
            <a:ext cx="1304762" cy="1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03239" y="8311716"/>
            <a:ext cx="866667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85714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2270" y="2577917"/>
            <a:ext cx="13733333" cy="59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5119" y="2361609"/>
            <a:ext cx="752757" cy="703828"/>
            <a:chOff x="1515119" y="2361609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15119" y="2361609"/>
              <a:ext cx="752757" cy="70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26218" y="7123040"/>
            <a:ext cx="752757" cy="703828"/>
            <a:chOff x="14226218" y="7123040"/>
            <a:chExt cx="752757" cy="7038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4226218" y="7123040"/>
              <a:ext cx="752757" cy="7038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27715"/>
            <a:ext cx="1504762" cy="3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03239" y="8311716"/>
            <a:ext cx="8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783" y="1684078"/>
            <a:ext cx="9276190" cy="46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808" y="5279924"/>
            <a:ext cx="10485714" cy="18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0484" y="6914512"/>
            <a:ext cx="5076190" cy="7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629" y="9799715"/>
            <a:ext cx="2933333" cy="3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20"/>
            <a:ext cx="876190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3" y="1684082"/>
            <a:ext cx="4038095" cy="46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0115" y="5279924"/>
            <a:ext cx="8742857" cy="18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914512"/>
            <a:ext cx="4466667" cy="7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2200000" cy="3619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5088" y="835019"/>
            <a:ext cx="7933333" cy="14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0021" y="1940783"/>
            <a:ext cx="1000000" cy="7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16"/>
            <a:ext cx="885714" cy="676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70382" y="6646315"/>
            <a:ext cx="6914286" cy="15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79665" y="3298636"/>
            <a:ext cx="1171429" cy="13809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70354" y="4266339"/>
            <a:ext cx="7009524" cy="10952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79665" y="5651075"/>
            <a:ext cx="1304762" cy="13809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0E9474-3D01-4B8F-A02F-E2F2740A47BF}"/>
              </a:ext>
            </a:extLst>
          </p:cNvPr>
          <p:cNvSpPr/>
          <p:nvPr/>
        </p:nvSpPr>
        <p:spPr>
          <a:xfrm>
            <a:off x="10432382" y="3557852"/>
            <a:ext cx="7052286" cy="4659892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6985208" y="2845074"/>
            <a:ext cx="5739855" cy="6504085"/>
            <a:chOff x="7149561" y="2335072"/>
            <a:chExt cx="5739855" cy="65040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9561" y="2335072"/>
              <a:ext cx="5739855" cy="6504085"/>
            </a:xfrm>
            <a:prstGeom prst="rect">
              <a:avLst/>
            </a:prstGeom>
          </p:spPr>
        </p:pic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25E1F4-3177-46A6-BB9E-31663434000F}"/>
              </a:ext>
            </a:extLst>
          </p:cNvPr>
          <p:cNvCxnSpPr>
            <a:cxnSpLocks/>
          </p:cNvCxnSpPr>
          <p:nvPr/>
        </p:nvCxnSpPr>
        <p:spPr>
          <a:xfrm>
            <a:off x="12115800" y="4184916"/>
            <a:ext cx="0" cy="3581400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47174" y="5685740"/>
            <a:ext cx="2342857" cy="523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22147" y="2373401"/>
            <a:ext cx="7708086" cy="523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53200" y="9067913"/>
            <a:ext cx="6961905" cy="5238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C9F405-C657-47F6-803E-C1818D3D1640}"/>
              </a:ext>
            </a:extLst>
          </p:cNvPr>
          <p:cNvSpPr/>
          <p:nvPr/>
        </p:nvSpPr>
        <p:spPr>
          <a:xfrm>
            <a:off x="8315378" y="3080788"/>
            <a:ext cx="4409677" cy="991316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7026BC-A5F7-4977-85FE-D392B8F6DC8D}"/>
              </a:ext>
            </a:extLst>
          </p:cNvPr>
          <p:cNvSpPr/>
          <p:nvPr/>
        </p:nvSpPr>
        <p:spPr>
          <a:xfrm>
            <a:off x="8315371" y="3120454"/>
            <a:ext cx="3335724" cy="5680645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19878 1.11111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27" grpId="0" animBg="1"/>
      <p:bldP spid="2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4693" y="835017"/>
            <a:ext cx="7971429" cy="14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5272" y="1940783"/>
            <a:ext cx="3733333" cy="7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16"/>
            <a:ext cx="828571" cy="676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70382" y="6646315"/>
            <a:ext cx="6190476" cy="10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79665" y="3298636"/>
            <a:ext cx="1171429" cy="13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5251" y="4266339"/>
            <a:ext cx="6466667" cy="10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79665" y="5651075"/>
            <a:ext cx="1304762" cy="1380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B33C46-935F-4A81-9F98-AF89147E0331}"/>
              </a:ext>
            </a:extLst>
          </p:cNvPr>
          <p:cNvSpPr/>
          <p:nvPr/>
        </p:nvSpPr>
        <p:spPr>
          <a:xfrm>
            <a:off x="10353690" y="3298636"/>
            <a:ext cx="6748228" cy="4738074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749781" y="2748551"/>
            <a:ext cx="4747019" cy="6469532"/>
            <a:chOff x="4089955" y="2748551"/>
            <a:chExt cx="4747019" cy="6469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89955" y="2748551"/>
              <a:ext cx="4747019" cy="64695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74314" y="3903252"/>
            <a:ext cx="4952381" cy="52381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84E3FD-4CFA-44AF-9AE0-D9E77ED5F343}"/>
              </a:ext>
            </a:extLst>
          </p:cNvPr>
          <p:cNvSpPr/>
          <p:nvPr/>
        </p:nvSpPr>
        <p:spPr>
          <a:xfrm>
            <a:off x="9767292" y="4635924"/>
            <a:ext cx="867959" cy="2945975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007E98-6E7A-4A4A-AD5F-AC0BEE200829}"/>
              </a:ext>
            </a:extLst>
          </p:cNvPr>
          <p:cNvSpPr/>
          <p:nvPr/>
        </p:nvSpPr>
        <p:spPr>
          <a:xfrm>
            <a:off x="8077200" y="3696974"/>
            <a:ext cx="4267200" cy="730088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379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34622" y="3837072"/>
            <a:ext cx="2238095" cy="523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84398" y="6211039"/>
            <a:ext cx="1780952" cy="5238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05B57C-F03A-4CB2-86C6-A6D263734A2D}"/>
              </a:ext>
            </a:extLst>
          </p:cNvPr>
          <p:cNvSpPr/>
          <p:nvPr/>
        </p:nvSpPr>
        <p:spPr>
          <a:xfrm>
            <a:off x="11552641" y="3727806"/>
            <a:ext cx="867959" cy="5490277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379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733702-8B0A-4888-86AB-526F90862245}"/>
              </a:ext>
            </a:extLst>
          </p:cNvPr>
          <p:cNvSpPr/>
          <p:nvPr/>
        </p:nvSpPr>
        <p:spPr>
          <a:xfrm>
            <a:off x="8004728" y="4572624"/>
            <a:ext cx="867959" cy="3578572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379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Object 23">
            <a:extLst>
              <a:ext uri="{FF2B5EF4-FFF2-40B4-BE49-F238E27FC236}">
                <a16:creationId xmlns:a16="http://schemas.microsoft.com/office/drawing/2014/main" id="{62730740-CED9-49F3-A0DD-FB36A72BFEA3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55858" y="5606549"/>
            <a:ext cx="6042884" cy="1510721"/>
          </a:xfrm>
          <a:prstGeom prst="rect">
            <a:avLst/>
          </a:prstGeom>
        </p:spPr>
      </p:pic>
      <p:pic>
        <p:nvPicPr>
          <p:cNvPr id="34" name="Object 24">
            <a:extLst>
              <a:ext uri="{FF2B5EF4-FFF2-40B4-BE49-F238E27FC236}">
                <a16:creationId xmlns:a16="http://schemas.microsoft.com/office/drawing/2014/main" id="{C8EBDD2C-2796-41D1-B9D9-E8993551DF60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79086" y="7201238"/>
            <a:ext cx="4409524" cy="109523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3BE6B1-2CFF-4838-A045-9BAF16A031DF}"/>
              </a:ext>
            </a:extLst>
          </p:cNvPr>
          <p:cNvSpPr/>
          <p:nvPr/>
        </p:nvSpPr>
        <p:spPr>
          <a:xfrm>
            <a:off x="8915400" y="6456707"/>
            <a:ext cx="867959" cy="2569692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379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4.19753E-6 L -0.20417 4.19753E-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6" grpId="0" animBg="1"/>
      <p:bldP spid="3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4693" y="835017"/>
            <a:ext cx="7971429" cy="14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5272" y="1940783"/>
            <a:ext cx="3733333" cy="7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16"/>
            <a:ext cx="866667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70382" y="6646315"/>
            <a:ext cx="6133333" cy="523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89174" y="3326176"/>
            <a:ext cx="1171429" cy="13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79906" y="4321420"/>
            <a:ext cx="5923810" cy="10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79665" y="5651075"/>
            <a:ext cx="1304762" cy="13809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EC4C77-B2E2-4FCD-B2DA-E9ADFF3F7F67}"/>
              </a:ext>
            </a:extLst>
          </p:cNvPr>
          <p:cNvSpPr/>
          <p:nvPr/>
        </p:nvSpPr>
        <p:spPr>
          <a:xfrm>
            <a:off x="10489174" y="3499106"/>
            <a:ext cx="6224050" cy="3826307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902181" y="2748551"/>
            <a:ext cx="4747019" cy="6502766"/>
            <a:chOff x="4089955" y="2748551"/>
            <a:chExt cx="4747019" cy="6502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89955" y="2748551"/>
              <a:ext cx="4747019" cy="650276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48B7A2-5E81-49FA-9C6B-E11DF9370C1F}"/>
              </a:ext>
            </a:extLst>
          </p:cNvPr>
          <p:cNvSpPr/>
          <p:nvPr/>
        </p:nvSpPr>
        <p:spPr>
          <a:xfrm>
            <a:off x="9906001" y="3662128"/>
            <a:ext cx="2627684" cy="719372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36122" y="3784756"/>
            <a:ext cx="1150127" cy="4617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95237" y="8941325"/>
            <a:ext cx="6961905" cy="52381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5EC8A8-3CBD-4C31-823F-81BFA7A6952A}"/>
              </a:ext>
            </a:extLst>
          </p:cNvPr>
          <p:cNvSpPr/>
          <p:nvPr/>
        </p:nvSpPr>
        <p:spPr>
          <a:xfrm>
            <a:off x="9906001" y="3597256"/>
            <a:ext cx="914399" cy="5184061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97418C-D333-44E9-9994-ACBFA9338C11}"/>
              </a:ext>
            </a:extLst>
          </p:cNvPr>
          <p:cNvSpPr/>
          <p:nvPr/>
        </p:nvSpPr>
        <p:spPr>
          <a:xfrm>
            <a:off x="11691385" y="3676589"/>
            <a:ext cx="842300" cy="3493536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49200" y="5194420"/>
            <a:ext cx="4952381" cy="52381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AF5062-FC52-46FD-9DF2-AC7BD1BB3AF4}"/>
              </a:ext>
            </a:extLst>
          </p:cNvPr>
          <p:cNvCxnSpPr>
            <a:cxnSpLocks/>
          </p:cNvCxnSpPr>
          <p:nvPr/>
        </p:nvCxnSpPr>
        <p:spPr>
          <a:xfrm>
            <a:off x="9448800" y="5345313"/>
            <a:ext cx="0" cy="2024294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0415EF-60F5-4C5B-971D-352535C1CD2F}"/>
              </a:ext>
            </a:extLst>
          </p:cNvPr>
          <p:cNvCxnSpPr>
            <a:cxnSpLocks/>
          </p:cNvCxnSpPr>
          <p:nvPr/>
        </p:nvCxnSpPr>
        <p:spPr>
          <a:xfrm>
            <a:off x="10363200" y="4404511"/>
            <a:ext cx="0" cy="2024294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4BCDD8D-633F-4D47-B7B9-D87B47B0FCB7}"/>
              </a:ext>
            </a:extLst>
          </p:cNvPr>
          <p:cNvCxnSpPr>
            <a:cxnSpLocks/>
          </p:cNvCxnSpPr>
          <p:nvPr/>
        </p:nvCxnSpPr>
        <p:spPr>
          <a:xfrm>
            <a:off x="11201400" y="5411418"/>
            <a:ext cx="0" cy="2024294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Object 23">
            <a:extLst>
              <a:ext uri="{FF2B5EF4-FFF2-40B4-BE49-F238E27FC236}">
                <a16:creationId xmlns:a16="http://schemas.microsoft.com/office/drawing/2014/main" id="{6AB1D0C6-B6FC-4C87-8368-08D31AA7EC61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66799" y="5833650"/>
            <a:ext cx="1685714" cy="5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9.87654E-7 L -0.19913 -0.0001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57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4147" y="6979340"/>
            <a:ext cx="4752381" cy="523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3429" y="5088363"/>
            <a:ext cx="5828571" cy="52381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55086" y="835017"/>
            <a:ext cx="7980952" cy="14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4840" y="1940783"/>
            <a:ext cx="3428571" cy="7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295" y="8311716"/>
            <a:ext cx="742857" cy="676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73429" y="4247039"/>
            <a:ext cx="1171429" cy="138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73429" y="5984100"/>
            <a:ext cx="1304762" cy="1380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48D8C4-3850-4FCB-A851-E5D27DDD36D2}"/>
              </a:ext>
            </a:extLst>
          </p:cNvPr>
          <p:cNvSpPr/>
          <p:nvPr/>
        </p:nvSpPr>
        <p:spPr>
          <a:xfrm>
            <a:off x="10072187" y="4465637"/>
            <a:ext cx="5828571" cy="302823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557443" y="2534344"/>
            <a:ext cx="4872780" cy="6899512"/>
            <a:chOff x="3840269" y="2565774"/>
            <a:chExt cx="4872780" cy="68995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0269" y="2565774"/>
              <a:ext cx="4872780" cy="689951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25810" y="7944422"/>
            <a:ext cx="5276190" cy="52381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C0CC7C-86FC-4DE9-AA33-995ECC622391}"/>
              </a:ext>
            </a:extLst>
          </p:cNvPr>
          <p:cNvSpPr/>
          <p:nvPr/>
        </p:nvSpPr>
        <p:spPr>
          <a:xfrm>
            <a:off x="9677071" y="6059088"/>
            <a:ext cx="936000" cy="3060000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0EC042-FFCD-42AD-987E-40DAF79E34A2}"/>
              </a:ext>
            </a:extLst>
          </p:cNvPr>
          <p:cNvSpPr/>
          <p:nvPr/>
        </p:nvSpPr>
        <p:spPr>
          <a:xfrm>
            <a:off x="9668696" y="4434114"/>
            <a:ext cx="936000" cy="4683600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42493" y="3746603"/>
            <a:ext cx="4952381" cy="523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83194" y="3754775"/>
            <a:ext cx="6961905" cy="5238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F67E1E-2BD9-455F-97A4-778D4E1D66D7}"/>
              </a:ext>
            </a:extLst>
          </p:cNvPr>
          <p:cNvSpPr/>
          <p:nvPr/>
        </p:nvSpPr>
        <p:spPr>
          <a:xfrm>
            <a:off x="7877429" y="3639345"/>
            <a:ext cx="4500000" cy="784092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379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Object 2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17648" y="3764498"/>
            <a:ext cx="2238095" cy="52381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9FC065-0602-4078-A730-C019E0E64EFC}"/>
              </a:ext>
            </a:extLst>
          </p:cNvPr>
          <p:cNvSpPr/>
          <p:nvPr/>
        </p:nvSpPr>
        <p:spPr>
          <a:xfrm>
            <a:off x="11468563" y="3639345"/>
            <a:ext cx="936000" cy="5767139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379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17383" y="6003631"/>
            <a:ext cx="1780952" cy="5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22E-7 4.19753E-6 L -0.19965 -0.00031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3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5886" y="835017"/>
            <a:ext cx="7971429" cy="14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5272" y="1940783"/>
            <a:ext cx="1352381" cy="7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16"/>
            <a:ext cx="857143" cy="676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3715" y="6852963"/>
            <a:ext cx="6466667" cy="10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26543" y="3378687"/>
            <a:ext cx="1171429" cy="138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32382" y="4318858"/>
            <a:ext cx="6533333" cy="15714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6543" y="5885259"/>
            <a:ext cx="1304762" cy="1380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0B95AB-9C39-4EA9-BDD4-AEBBB9894191}"/>
              </a:ext>
            </a:extLst>
          </p:cNvPr>
          <p:cNvSpPr/>
          <p:nvPr/>
        </p:nvSpPr>
        <p:spPr>
          <a:xfrm>
            <a:off x="10312748" y="3489087"/>
            <a:ext cx="6652967" cy="432141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6928075" y="2676841"/>
            <a:ext cx="5949725" cy="6647737"/>
            <a:chOff x="3478778" y="2676841"/>
            <a:chExt cx="5949725" cy="66477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78778" y="2676841"/>
              <a:ext cx="5949725" cy="664773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AA5662-2FBA-47FF-B830-1D14525CDD2B}"/>
              </a:ext>
            </a:extLst>
          </p:cNvPr>
          <p:cNvSpPr/>
          <p:nvPr/>
        </p:nvSpPr>
        <p:spPr>
          <a:xfrm>
            <a:off x="7313466" y="4069162"/>
            <a:ext cx="5564333" cy="926953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379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76584" y="4318858"/>
            <a:ext cx="2238095" cy="5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L -0.19896 -3.33333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2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5886" y="835017"/>
            <a:ext cx="7971429" cy="14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5272" y="1940783"/>
            <a:ext cx="1352381" cy="7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16"/>
            <a:ext cx="876190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6543" y="3378687"/>
            <a:ext cx="1171429" cy="1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7239" y="4373934"/>
            <a:ext cx="7314286" cy="15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60738" y="5949476"/>
            <a:ext cx="1304762" cy="13809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32382" y="6944713"/>
            <a:ext cx="7152381" cy="1571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62-528F-47F7-BB43-03288AF51232}"/>
              </a:ext>
            </a:extLst>
          </p:cNvPr>
          <p:cNvSpPr/>
          <p:nvPr/>
        </p:nvSpPr>
        <p:spPr>
          <a:xfrm>
            <a:off x="10432381" y="3619500"/>
            <a:ext cx="7152381" cy="495192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699475" y="2654565"/>
            <a:ext cx="5949725" cy="6675708"/>
            <a:chOff x="3478778" y="2654565"/>
            <a:chExt cx="5949725" cy="6675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78778" y="2654565"/>
              <a:ext cx="5949725" cy="6675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70445" y="7026156"/>
            <a:ext cx="1117622" cy="984758"/>
            <a:chOff x="4949748" y="7026156"/>
            <a:chExt cx="1117622" cy="9847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9748" y="7026156"/>
              <a:ext cx="1117622" cy="9847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09615" y="7023381"/>
            <a:ext cx="1117622" cy="984758"/>
            <a:chOff x="7188918" y="7023381"/>
            <a:chExt cx="1117622" cy="9847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88918" y="7023381"/>
              <a:ext cx="1117622" cy="98475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65500" y="3593069"/>
            <a:ext cx="5657143" cy="52381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C29108-3770-40DE-9A97-F99F66D24C67}"/>
              </a:ext>
            </a:extLst>
          </p:cNvPr>
          <p:cNvSpPr/>
          <p:nvPr/>
        </p:nvSpPr>
        <p:spPr>
          <a:xfrm>
            <a:off x="9288066" y="4118935"/>
            <a:ext cx="3284933" cy="771002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796 0 " pathEditMode="relative" ptsTypes="AA">
                                      <p:cBhvr>
                                        <p:cTn id="17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796 0 " pathEditMode="relative" ptsTypes="AA">
                                      <p:cBhvr>
                                        <p:cTn id="19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796 0 " pathEditMode="relative" ptsTypes="AA">
                                      <p:cBhvr>
                                        <p:cTn id="21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5886" y="835017"/>
            <a:ext cx="7923810" cy="14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0021" y="1940783"/>
            <a:ext cx="4466667" cy="7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16"/>
            <a:ext cx="876190" cy="676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45691" y="3530150"/>
            <a:ext cx="1171429" cy="13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36387" y="4525397"/>
            <a:ext cx="7600000" cy="10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9886" y="5672007"/>
            <a:ext cx="1304762" cy="1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51530" y="6667245"/>
            <a:ext cx="6571429" cy="10952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99C2A5-5603-4FBF-9244-708BFCB9E22E}"/>
              </a:ext>
            </a:extLst>
          </p:cNvPr>
          <p:cNvSpPr/>
          <p:nvPr/>
        </p:nvSpPr>
        <p:spPr>
          <a:xfrm>
            <a:off x="9679886" y="3695700"/>
            <a:ext cx="7600000" cy="4191000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010400" y="2723410"/>
            <a:ext cx="5528085" cy="6731306"/>
            <a:chOff x="3326735" y="2723410"/>
            <a:chExt cx="5528085" cy="67313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26735" y="2723410"/>
              <a:ext cx="5528085" cy="67313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34400" y="9071587"/>
            <a:ext cx="5200000" cy="5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30000" y="3294306"/>
            <a:ext cx="5657143" cy="5238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8DF955-011D-4609-B089-65A69519D6FF}"/>
              </a:ext>
            </a:extLst>
          </p:cNvPr>
          <p:cNvSpPr/>
          <p:nvPr/>
        </p:nvSpPr>
        <p:spPr>
          <a:xfrm>
            <a:off x="9365854" y="3833393"/>
            <a:ext cx="997346" cy="5188077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80DB42-B866-4B54-A698-542ACEF98269}"/>
              </a:ext>
            </a:extLst>
          </p:cNvPr>
          <p:cNvSpPr/>
          <p:nvPr/>
        </p:nvSpPr>
        <p:spPr>
          <a:xfrm>
            <a:off x="11421794" y="3799829"/>
            <a:ext cx="997346" cy="5188077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A3229C-58A7-40A9-ACD4-24A3708494D7}"/>
              </a:ext>
            </a:extLst>
          </p:cNvPr>
          <p:cNvSpPr/>
          <p:nvPr/>
        </p:nvSpPr>
        <p:spPr>
          <a:xfrm>
            <a:off x="9365854" y="3813170"/>
            <a:ext cx="3053286" cy="834644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1.11111E-6 L -0.18308 1.11111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4693" y="835017"/>
            <a:ext cx="7923810" cy="14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0021" y="1940783"/>
            <a:ext cx="1742857" cy="7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16"/>
            <a:ext cx="857143" cy="676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4264" y="3846855"/>
            <a:ext cx="1171429" cy="13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20103" y="4842093"/>
            <a:ext cx="6742857" cy="523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14264" y="5382851"/>
            <a:ext cx="1304762" cy="1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5908" y="6378090"/>
            <a:ext cx="7895238" cy="10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66645" y="2036107"/>
            <a:ext cx="6295238" cy="523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19283D-9554-488A-9AA0-7D61A5647346}"/>
              </a:ext>
            </a:extLst>
          </p:cNvPr>
          <p:cNvSpPr/>
          <p:nvPr/>
        </p:nvSpPr>
        <p:spPr>
          <a:xfrm>
            <a:off x="9814264" y="3846855"/>
            <a:ext cx="7966882" cy="3796942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AF6C2-282F-4DC3-A3DA-1F077B48AE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70" y="2605133"/>
            <a:ext cx="4630630" cy="65363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85693" y="6964059"/>
            <a:ext cx="1685714" cy="473514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4657B4-9B7E-42BF-A48C-B59A69852E28}"/>
              </a:ext>
            </a:extLst>
          </p:cNvPr>
          <p:cNvCxnSpPr>
            <a:cxnSpLocks/>
          </p:cNvCxnSpPr>
          <p:nvPr/>
        </p:nvCxnSpPr>
        <p:spPr>
          <a:xfrm>
            <a:off x="10641611" y="6134100"/>
            <a:ext cx="0" cy="1509697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5A0AFA-C3DD-46D3-B963-ED6004C594BF}"/>
              </a:ext>
            </a:extLst>
          </p:cNvPr>
          <p:cNvSpPr/>
          <p:nvPr/>
        </p:nvSpPr>
        <p:spPr>
          <a:xfrm>
            <a:off x="7315200" y="2584999"/>
            <a:ext cx="4630630" cy="6536312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D896DF-F1AF-48FC-85AC-A52311B7CF6D}"/>
              </a:ext>
            </a:extLst>
          </p:cNvPr>
          <p:cNvSpPr/>
          <p:nvPr/>
        </p:nvSpPr>
        <p:spPr>
          <a:xfrm>
            <a:off x="7522481" y="2799908"/>
            <a:ext cx="4415685" cy="674294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379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Object 1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66860" y="2910111"/>
            <a:ext cx="2238095" cy="5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3.33333E-6 L -0.19835 0.0032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7" grpId="1" animBg="1"/>
      <p:bldP spid="28" grpId="0" animBg="1"/>
      <p:bldP spid="2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4693" y="835017"/>
            <a:ext cx="7923810" cy="14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0021" y="1940783"/>
            <a:ext cx="1742857" cy="7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515" y="8311716"/>
            <a:ext cx="876190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83230" y="3323294"/>
            <a:ext cx="1171429" cy="1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54872" y="4332305"/>
            <a:ext cx="7923810" cy="15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83230" y="5800386"/>
            <a:ext cx="1304762" cy="13809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54872" y="6684870"/>
            <a:ext cx="7847619" cy="15714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2E45048-B52D-43C4-A92C-93112D084944}"/>
              </a:ext>
            </a:extLst>
          </p:cNvPr>
          <p:cNvSpPr/>
          <p:nvPr/>
        </p:nvSpPr>
        <p:spPr>
          <a:xfrm>
            <a:off x="10044432" y="3543300"/>
            <a:ext cx="7919261" cy="502812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259CD-F319-4575-8917-CB7C2D5058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22" y="2731420"/>
            <a:ext cx="5507441" cy="65136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5666" y="6792877"/>
            <a:ext cx="1685714" cy="523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59634" y="2356441"/>
            <a:ext cx="5114286" cy="523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89768" y="6224195"/>
            <a:ext cx="4904762" cy="53333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8E141C-2A3D-40C4-8F94-DEDB547C418B}"/>
              </a:ext>
            </a:extLst>
          </p:cNvPr>
          <p:cNvSpPr/>
          <p:nvPr/>
        </p:nvSpPr>
        <p:spPr>
          <a:xfrm>
            <a:off x="9372600" y="2934329"/>
            <a:ext cx="3138862" cy="900981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E31E67-43DF-4355-8170-A07CB4387D77}"/>
              </a:ext>
            </a:extLst>
          </p:cNvPr>
          <p:cNvSpPr/>
          <p:nvPr/>
        </p:nvSpPr>
        <p:spPr>
          <a:xfrm>
            <a:off x="11447564" y="2934328"/>
            <a:ext cx="1044000" cy="5828435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A6D76A-C537-4C83-AE75-141F3844C573}"/>
              </a:ext>
            </a:extLst>
          </p:cNvPr>
          <p:cNvSpPr/>
          <p:nvPr/>
        </p:nvSpPr>
        <p:spPr>
          <a:xfrm>
            <a:off x="8282100" y="3986955"/>
            <a:ext cx="1044000" cy="5034516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48C079-DE37-47C8-9133-4B3A4AA5AD85}"/>
              </a:ext>
            </a:extLst>
          </p:cNvPr>
          <p:cNvSpPr/>
          <p:nvPr/>
        </p:nvSpPr>
        <p:spPr>
          <a:xfrm>
            <a:off x="10376875" y="4013770"/>
            <a:ext cx="1044000" cy="5034516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793BCEB-5839-4B8D-AD0E-290C0BA5980D}"/>
              </a:ext>
            </a:extLst>
          </p:cNvPr>
          <p:cNvCxnSpPr>
            <a:cxnSpLocks/>
          </p:cNvCxnSpPr>
          <p:nvPr/>
        </p:nvCxnSpPr>
        <p:spPr>
          <a:xfrm>
            <a:off x="8763000" y="5903734"/>
            <a:ext cx="0" cy="2352565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46A4A6D-FB20-4306-BF7C-A864E9896C60}"/>
              </a:ext>
            </a:extLst>
          </p:cNvPr>
          <p:cNvCxnSpPr>
            <a:cxnSpLocks/>
          </p:cNvCxnSpPr>
          <p:nvPr/>
        </p:nvCxnSpPr>
        <p:spPr>
          <a:xfrm>
            <a:off x="10896600" y="5903734"/>
            <a:ext cx="0" cy="2352565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0077 L -0.17561 0.00077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4693" y="835017"/>
            <a:ext cx="7961905" cy="14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4408" y="1940783"/>
            <a:ext cx="4590476" cy="7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16"/>
            <a:ext cx="876190" cy="676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620"/>
            <a:ext cx="885714" cy="12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72956" y="3423437"/>
            <a:ext cx="1171429" cy="13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78788" y="4418673"/>
            <a:ext cx="7352381" cy="2047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72956" y="6195525"/>
            <a:ext cx="1304762" cy="1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4572" y="7190763"/>
            <a:ext cx="8171429" cy="10952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EF7493-A3E6-4DF9-AB7F-350445DAEBEA}"/>
              </a:ext>
            </a:extLst>
          </p:cNvPr>
          <p:cNvSpPr/>
          <p:nvPr/>
        </p:nvSpPr>
        <p:spPr>
          <a:xfrm>
            <a:off x="9689056" y="3772331"/>
            <a:ext cx="8171429" cy="4918851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848600" y="2654562"/>
            <a:ext cx="3667808" cy="6792237"/>
            <a:chOff x="4357438" y="2654562"/>
            <a:chExt cx="3667808" cy="67922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7438" y="2654562"/>
              <a:ext cx="3667808" cy="6792237"/>
            </a:xfrm>
            <a:prstGeom prst="rect">
              <a:avLst/>
            </a:prstGeom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E4005BA-2310-4E4D-9399-207025244B6C}"/>
              </a:ext>
            </a:extLst>
          </p:cNvPr>
          <p:cNvCxnSpPr>
            <a:cxnSpLocks/>
          </p:cNvCxnSpPr>
          <p:nvPr/>
        </p:nvCxnSpPr>
        <p:spPr>
          <a:xfrm>
            <a:off x="10419285" y="5709718"/>
            <a:ext cx="6052" cy="1866759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FAF2C5-F414-4E67-B0A4-2C19A04EEB1D}"/>
              </a:ext>
            </a:extLst>
          </p:cNvPr>
          <p:cNvCxnSpPr>
            <a:cxnSpLocks/>
          </p:cNvCxnSpPr>
          <p:nvPr/>
        </p:nvCxnSpPr>
        <p:spPr>
          <a:xfrm>
            <a:off x="11091922" y="5648037"/>
            <a:ext cx="0" cy="1288155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22428" y="6146644"/>
            <a:ext cx="6934200" cy="48276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D7CED7-D5F7-470B-8AE9-A228A13FEFAE}"/>
              </a:ext>
            </a:extLst>
          </p:cNvPr>
          <p:cNvSpPr/>
          <p:nvPr/>
        </p:nvSpPr>
        <p:spPr>
          <a:xfrm>
            <a:off x="8113073" y="3428668"/>
            <a:ext cx="3403335" cy="609792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3799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59740" y="3510426"/>
            <a:ext cx="2238095" cy="5238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20CAF9E-D9D7-49BA-8E18-74F6D0EED18E}"/>
              </a:ext>
            </a:extLst>
          </p:cNvPr>
          <p:cNvSpPr/>
          <p:nvPr/>
        </p:nvSpPr>
        <p:spPr>
          <a:xfrm>
            <a:off x="10146050" y="6974197"/>
            <a:ext cx="1370351" cy="2083038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48695" y="7554573"/>
            <a:ext cx="5533333" cy="10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71605E-6 L -0.20052 2.71605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29" grpId="1" animBg="1"/>
      <p:bldP spid="30" grpId="0" animBg="1"/>
      <p:bldP spid="3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3792" cy="164571"/>
            <a:chOff x="-838095" y="9460571"/>
            <a:chExt cx="1733379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3792" cy="164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1629" y="9787048"/>
            <a:ext cx="2200000" cy="3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0112" y="1323131"/>
            <a:ext cx="3904762" cy="14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691" y="2595125"/>
            <a:ext cx="6676190" cy="11904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6654" y="4305350"/>
            <a:ext cx="1171429" cy="1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6392" y="7639553"/>
            <a:ext cx="8761905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654" y="6600202"/>
            <a:ext cx="1304762" cy="1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03240" y="8311716"/>
            <a:ext cx="876190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34166" y="359337"/>
            <a:ext cx="5903117" cy="4523263"/>
            <a:chOff x="10034166" y="359337"/>
            <a:chExt cx="5903117" cy="45232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4166" y="359337"/>
              <a:ext cx="5903117" cy="4523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16234" y="4731137"/>
            <a:ext cx="2998571" cy="4577971"/>
            <a:chOff x="12616234" y="4731137"/>
            <a:chExt cx="2998571" cy="45779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16234" y="4731137"/>
              <a:ext cx="2998571" cy="4577971"/>
            </a:xfrm>
            <a:prstGeom prst="rect">
              <a:avLst/>
            </a:prstGeom>
          </p:spPr>
        </p:pic>
      </p:grpSp>
      <p:pic>
        <p:nvPicPr>
          <p:cNvPr id="22" name="Object 8">
            <a:extLst>
              <a:ext uri="{FF2B5EF4-FFF2-40B4-BE49-F238E27FC236}">
                <a16:creationId xmlns:a16="http://schemas.microsoft.com/office/drawing/2014/main" id="{A9C601E6-7F71-4BBE-94C3-3A1AE14AA47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1767" y="5343059"/>
            <a:ext cx="8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4693" y="835017"/>
            <a:ext cx="7961905" cy="14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4408" y="1940783"/>
            <a:ext cx="4590476" cy="7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15" y="8311716"/>
            <a:ext cx="895238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99" y="495300"/>
            <a:ext cx="885714" cy="12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45402" y="3378687"/>
            <a:ext cx="1171429" cy="13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51241" y="4373925"/>
            <a:ext cx="7809524" cy="15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45402" y="5942117"/>
            <a:ext cx="1304762" cy="13809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17046" y="6937354"/>
            <a:ext cx="7257143" cy="10952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20926384">
            <a:off x="1908479" y="455330"/>
            <a:ext cx="4315582" cy="6091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8763" y="9704477"/>
            <a:ext cx="2942857" cy="3619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D32661B-764E-4B54-A5E8-388788BFCABD}"/>
              </a:ext>
            </a:extLst>
          </p:cNvPr>
          <p:cNvSpPr/>
          <p:nvPr/>
        </p:nvSpPr>
        <p:spPr>
          <a:xfrm>
            <a:off x="9745402" y="3619500"/>
            <a:ext cx="7915363" cy="4537941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848600" y="2640795"/>
            <a:ext cx="4321813" cy="6806004"/>
            <a:chOff x="4357438" y="2640795"/>
            <a:chExt cx="4321813" cy="6806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7438" y="2640795"/>
              <a:ext cx="4321813" cy="6806004"/>
            </a:xfrm>
            <a:prstGeom prst="rect">
              <a:avLst/>
            </a:prstGeom>
          </p:spPr>
        </p:pic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A8F424-646A-4DE9-95F3-7909F9CCF61D}"/>
              </a:ext>
            </a:extLst>
          </p:cNvPr>
          <p:cNvCxnSpPr>
            <a:cxnSpLocks/>
          </p:cNvCxnSpPr>
          <p:nvPr/>
        </p:nvCxnSpPr>
        <p:spPr>
          <a:xfrm>
            <a:off x="11734800" y="4373925"/>
            <a:ext cx="0" cy="1988775"/>
          </a:xfrm>
          <a:prstGeom prst="straightConnector1">
            <a:avLst/>
          </a:prstGeom>
          <a:ln w="76200">
            <a:solidFill>
              <a:srgbClr val="FB755A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23811" y="5202082"/>
            <a:ext cx="6364190" cy="460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05715" y="3732817"/>
            <a:ext cx="7047619" cy="52381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8ACB06-F4EB-466D-A9DF-6CC90E4463AE}"/>
              </a:ext>
            </a:extLst>
          </p:cNvPr>
          <p:cNvSpPr/>
          <p:nvPr/>
        </p:nvSpPr>
        <p:spPr>
          <a:xfrm>
            <a:off x="8953334" y="3562280"/>
            <a:ext cx="3168000" cy="805429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AA0AAD1-9C92-4560-A3E5-470D1B26CAF8}"/>
              </a:ext>
            </a:extLst>
          </p:cNvPr>
          <p:cNvSpPr/>
          <p:nvPr/>
        </p:nvSpPr>
        <p:spPr>
          <a:xfrm>
            <a:off x="8953334" y="3579676"/>
            <a:ext cx="742989" cy="5678623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7F8118-36FC-47BD-A086-AF377D9E253F}"/>
              </a:ext>
            </a:extLst>
          </p:cNvPr>
          <p:cNvSpPr/>
          <p:nvPr/>
        </p:nvSpPr>
        <p:spPr>
          <a:xfrm>
            <a:off x="10553586" y="3562280"/>
            <a:ext cx="742989" cy="5678623"/>
          </a:xfrm>
          <a:prstGeom prst="rect">
            <a:avLst/>
          </a:prstGeom>
          <a:solidFill>
            <a:schemeClr val="bg1">
              <a:alpha val="0"/>
            </a:schemeClr>
          </a:solidFill>
          <a:ln w="66675">
            <a:solidFill>
              <a:srgbClr val="FB7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29239" y="8278310"/>
            <a:ext cx="4819048" cy="5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0 L -0.22648 0.0004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8" y="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6478" y="8311716"/>
            <a:ext cx="619048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6327" y="2226612"/>
            <a:ext cx="16752381" cy="61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2105" y="1658394"/>
            <a:ext cx="752757" cy="703828"/>
            <a:chOff x="1372105" y="1658394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72105" y="1658394"/>
              <a:ext cx="752757" cy="70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15532" y="7061686"/>
            <a:ext cx="752757" cy="703828"/>
            <a:chOff x="14315532" y="7061686"/>
            <a:chExt cx="752757" cy="7038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4315532" y="7061686"/>
              <a:ext cx="752757" cy="7038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99715"/>
            <a:ext cx="2933333" cy="3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6190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4176" y="1374342"/>
            <a:ext cx="15695238" cy="50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29782" y="806118"/>
            <a:ext cx="752757" cy="703828"/>
            <a:chOff x="2229782" y="806118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229782" y="806118"/>
              <a:ext cx="752757" cy="70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64776" y="5919469"/>
            <a:ext cx="752757" cy="703828"/>
            <a:chOff x="13464776" y="5919469"/>
            <a:chExt cx="752757" cy="7038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3464776" y="5919469"/>
              <a:ext cx="752757" cy="7038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27679"/>
            <a:ext cx="3428571" cy="3619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51750" y="6292409"/>
            <a:ext cx="5485714" cy="3961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2040000">
            <a:off x="10674173" y="7489713"/>
            <a:ext cx="5628571" cy="5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3436" y="5199263"/>
            <a:ext cx="4400000" cy="16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67"/>
            <a:ext cx="3895238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3240" y="8311716"/>
            <a:ext cx="866667" cy="6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142" y="6041165"/>
            <a:ext cx="9857143" cy="3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867" y="9838058"/>
            <a:ext cx="3428571" cy="3619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D7EE04-8DC6-40A2-9440-24C1955F8ED0}"/>
              </a:ext>
            </a:extLst>
          </p:cNvPr>
          <p:cNvSpPr/>
          <p:nvPr/>
        </p:nvSpPr>
        <p:spPr>
          <a:xfrm>
            <a:off x="9144000" y="6286500"/>
            <a:ext cx="1066800" cy="2133600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xit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xit" presetSubtype="0" fill="hold" grpId="6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xit" presetSubtype="0" fill="hold" grpId="8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3" grpId="8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47562" cy="164571"/>
            <a:chOff x="-838095" y="9460571"/>
            <a:chExt cx="17347562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47562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39" y="8311716"/>
            <a:ext cx="895238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629" y="9704477"/>
            <a:ext cx="2200000" cy="3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0112" y="1323131"/>
            <a:ext cx="3276190" cy="14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100" y="2595125"/>
            <a:ext cx="5409524" cy="11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6392" y="5344706"/>
            <a:ext cx="10066667" cy="10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6654" y="4305350"/>
            <a:ext cx="1171429" cy="13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8296" y="7639553"/>
            <a:ext cx="11447619" cy="10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6654" y="6600202"/>
            <a:ext cx="1304762" cy="13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0022" y="634991"/>
            <a:ext cx="6917666" cy="4049790"/>
            <a:chOff x="8850022" y="634991"/>
            <a:chExt cx="6917666" cy="40497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50022" y="634991"/>
              <a:ext cx="6917666" cy="40497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2"/>
            <a:ext cx="4771429" cy="46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0724" y="5279924"/>
            <a:ext cx="11647619" cy="18857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2655" y="6923551"/>
            <a:ext cx="9276190" cy="6380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19" y="8311716"/>
            <a:ext cx="895238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620"/>
            <a:ext cx="885714" cy="12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63" y="9704477"/>
            <a:ext cx="2990476" cy="361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04722" y="6005483"/>
            <a:ext cx="8779044" cy="124275"/>
            <a:chOff x="13004722" y="6005483"/>
            <a:chExt cx="8779044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004722" y="6005483"/>
              <a:ext cx="8779044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658813"/>
            <a:ext cx="876190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912" y="1608693"/>
            <a:ext cx="5342857" cy="14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173" y="2649844"/>
            <a:ext cx="2961905" cy="4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9307" y="5099049"/>
            <a:ext cx="6295238" cy="2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4464" y="1508471"/>
            <a:ext cx="8221319" cy="7146942"/>
            <a:chOff x="1224464" y="1508471"/>
            <a:chExt cx="8221319" cy="71469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464" y="1508471"/>
              <a:ext cx="8221319" cy="71469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0253" y="3532468"/>
            <a:ext cx="3777391" cy="905380"/>
            <a:chOff x="1150253" y="3532468"/>
            <a:chExt cx="3777391" cy="905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253" y="3532468"/>
              <a:ext cx="3777391" cy="905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5980" y="3532468"/>
            <a:ext cx="3079803" cy="905380"/>
            <a:chOff x="6365980" y="3532468"/>
            <a:chExt cx="3079803" cy="905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5980" y="3532468"/>
              <a:ext cx="3079803" cy="9053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49429" y="9621906"/>
            <a:ext cx="2990476" cy="361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04722" y="6005483"/>
            <a:ext cx="8779044" cy="124275"/>
            <a:chOff x="13004722" y="6005483"/>
            <a:chExt cx="8779044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004722" y="6005483"/>
              <a:ext cx="8779044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658813"/>
            <a:ext cx="895238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22702" y="789475"/>
            <a:ext cx="4914286" cy="14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1176" y="1852527"/>
            <a:ext cx="2961905" cy="4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2223" y="8399660"/>
            <a:ext cx="14380952" cy="1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14401" y="2550306"/>
            <a:ext cx="11856912" cy="5543106"/>
            <a:chOff x="3214401" y="2550306"/>
            <a:chExt cx="11856912" cy="55431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4401" y="2550306"/>
              <a:ext cx="11856912" cy="55431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9429" y="9621906"/>
            <a:ext cx="2990476" cy="361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08763" y="8311716"/>
            <a:ext cx="695238" cy="676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5298" y="3857668"/>
            <a:ext cx="13285714" cy="28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1662" y="3289447"/>
            <a:ext cx="752757" cy="703828"/>
            <a:chOff x="1561662" y="3289447"/>
            <a:chExt cx="752757" cy="7038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61662" y="3289447"/>
              <a:ext cx="752757" cy="703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620"/>
            <a:ext cx="885714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21976" y="6277898"/>
            <a:ext cx="752757" cy="703828"/>
            <a:chOff x="14321976" y="6277898"/>
            <a:chExt cx="752757" cy="7038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4321976" y="6277898"/>
              <a:ext cx="752757" cy="7038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04477"/>
            <a:ext cx="2666667" cy="3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</Words>
  <Application>Microsoft Office PowerPoint</Application>
  <PresentationFormat>사용자 지정</PresentationFormat>
  <Paragraphs>3</Paragraphs>
  <Slides>43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Paul</cp:lastModifiedBy>
  <cp:revision>15</cp:revision>
  <dcterms:created xsi:type="dcterms:W3CDTF">2021-02-11T01:19:45Z</dcterms:created>
  <dcterms:modified xsi:type="dcterms:W3CDTF">2021-02-11T04:31:05Z</dcterms:modified>
</cp:coreProperties>
</file>